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7E9AE"/>
    <a:srgbClr val="38E8E8"/>
    <a:srgbClr val="F1CFCF"/>
    <a:srgbClr val="E88372"/>
    <a:srgbClr val="FCDFD4"/>
    <a:srgbClr val="FE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2018-01-24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2018-01-24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2018-01-24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2018-01-24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2018-01-24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2018-01-24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1043608" y="692696"/>
            <a:ext cx="6768752" cy="246221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endParaRPr lang="en-US" altLang="zh-CN" sz="8800" b="1" kern="100" dirty="0" smtClean="0">
              <a:ln w="10541" cap="flat" cmpd="sng" algn="ctr">
                <a:solidFill>
                  <a:srgbClr val="4579B8"/>
                </a:solidFill>
                <a:prstDash val="solid"/>
                <a:round/>
              </a:ln>
              <a:gradFill>
                <a:gsLst>
                  <a:gs pos="0">
                    <a:srgbClr val="BED3F9"/>
                  </a:gs>
                  <a:gs pos="9000">
                    <a:srgbClr val="9EC1FF"/>
                  </a:gs>
                  <a:gs pos="50000">
                    <a:srgbClr val="003692"/>
                  </a:gs>
                  <a:gs pos="79000">
                    <a:srgbClr val="9EC1FF"/>
                  </a:gs>
                  <a:gs pos="100000">
                    <a:srgbClr val="BED3F9"/>
                  </a:gs>
                </a:gsLst>
                <a:lin ang="5400000" scaled="0"/>
              </a:gradFill>
              <a:effectLst/>
              <a:latin typeface="Calibri"/>
              <a:ea typeface="华文隶书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CN" altLang="en-US" sz="6600" b="1" kern="100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华文隶书"/>
                <a:cs typeface="Times New Roman"/>
              </a:rPr>
              <a:t>报名</a:t>
            </a:r>
            <a:r>
              <a:rPr lang="zh-CN" altLang="en-US" sz="6600" b="1" kern="1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华文隶书"/>
                <a:cs typeface="Times New Roman"/>
              </a:rPr>
              <a:t>流程图</a:t>
            </a:r>
            <a:endParaRPr lang="zh-CN" sz="2000" kern="100" dirty="0">
              <a:effectLst/>
              <a:latin typeface="Calibri"/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73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340768"/>
            <a:ext cx="3603672" cy="360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952699" y="404664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第一步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890698"/>
            <a:ext cx="4968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方正舒体" pitchFamily="2" charset="-122"/>
                <a:ea typeface="方正舒体" pitchFamily="2" charset="-122"/>
              </a:rPr>
              <a:t>查看人事处网页公告，并进入招聘系统页面：</a:t>
            </a:r>
            <a:endParaRPr lang="zh-CN" altLang="en-US" sz="4000" b="1" dirty="0">
              <a:latin typeface="方正舒体" pitchFamily="2" charset="-122"/>
              <a:ea typeface="方正舒体" pitchFamily="2" charset="-122"/>
            </a:endParaRPr>
          </a:p>
          <a:p>
            <a:r>
              <a:rPr lang="en-US" altLang="zh-CN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http://jobs.scau.edu.cn</a:t>
            </a:r>
            <a:endParaRPr lang="en-US" altLang="zh-CN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149080"/>
            <a:ext cx="45596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隶书" pitchFamily="49" charset="-122"/>
                <a:ea typeface="隶书" pitchFamily="49" charset="-122"/>
              </a:rPr>
              <a:t>还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可加入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QQ:2401521075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“</a:t>
            </a:r>
            <a:r>
              <a:rPr lang="zh-CN" altLang="en-US" sz="2400" b="1" dirty="0">
                <a:latin typeface="隶书" pitchFamily="49" charset="-122"/>
                <a:ea typeface="隶书" pitchFamily="49" charset="-122"/>
              </a:rPr>
              <a:t>华农招聘咨询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</a:rPr>
              <a:t>”</a:t>
            </a:r>
            <a:endParaRPr lang="en-US" altLang="zh-CN" sz="2800" b="1" dirty="0">
              <a:latin typeface="隶书" pitchFamily="49" charset="-122"/>
              <a:ea typeface="隶书" pitchFamily="49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400" b="1" dirty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06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E9AE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2699" y="441375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第二步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AAF3EA"/>
              </a:clrFrom>
              <a:clrTo>
                <a:srgbClr val="AAF3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r="21200" b="27988"/>
          <a:stretch/>
        </p:blipFill>
        <p:spPr>
          <a:xfrm>
            <a:off x="4860032" y="3769805"/>
            <a:ext cx="2808312" cy="3043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49702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方正舒体" pitchFamily="2" charset="-122"/>
                <a:ea typeface="方正舒体" pitchFamily="2" charset="-122"/>
              </a:rPr>
              <a:t>在招聘系统注册账号：</a:t>
            </a:r>
            <a:endParaRPr lang="zh-CN" altLang="en-US" sz="28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5364089" y="980728"/>
            <a:ext cx="3779911" cy="2304256"/>
          </a:xfrm>
          <a:prstGeom prst="wedgeEllipseCallout">
            <a:avLst/>
          </a:prstGeom>
          <a:solidFill>
            <a:srgbClr val="37E9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没有账号要先注册才能登录，注册账号时，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必须选择报考的岗位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4956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4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2699" y="441375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第三步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699" y="1628800"/>
            <a:ext cx="340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方正舒体" pitchFamily="2" charset="-122"/>
                <a:ea typeface="方正舒体" pitchFamily="2" charset="-122"/>
              </a:rPr>
              <a:t>登录个人账号</a:t>
            </a:r>
            <a:endParaRPr lang="zh-CN" altLang="en-US" sz="36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26" y="2780928"/>
            <a:ext cx="34480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横卷形 1"/>
          <p:cNvSpPr/>
          <p:nvPr/>
        </p:nvSpPr>
        <p:spPr>
          <a:xfrm>
            <a:off x="4211960" y="198846"/>
            <a:ext cx="4032448" cy="1176065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必须使用谷歌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浏览器注册、登录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</a:rPr>
              <a:t>否则无法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保存、提交报名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879EBE"/>
              </a:clrFrom>
              <a:clrTo>
                <a:srgbClr val="879E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7" b="24041"/>
          <a:stretch/>
        </p:blipFill>
        <p:spPr bwMode="auto">
          <a:xfrm>
            <a:off x="5724127" y="2377304"/>
            <a:ext cx="3240361" cy="436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952699" y="441375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第四步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844824"/>
            <a:ext cx="4301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 smtClean="0">
                <a:solidFill>
                  <a:prstClr val="black"/>
                </a:solidFill>
                <a:latin typeface="方正舒体" pitchFamily="2" charset="-122"/>
                <a:ea typeface="方正舒体" pitchFamily="2" charset="-122"/>
                <a:cs typeface="Verdana" pitchFamily="34" charset="0"/>
              </a:rPr>
              <a:t>填写个人基本信息</a:t>
            </a:r>
            <a:endParaRPr lang="zh-CN" altLang="en-US" sz="4000" b="1" dirty="0">
              <a:solidFill>
                <a:prstClr val="black"/>
              </a:solidFill>
              <a:latin typeface="方正舒体" pitchFamily="2" charset="-122"/>
              <a:ea typeface="方正舒体" pitchFamily="2" charset="-122"/>
              <a:cs typeface="Verdan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4022"/>
            <a:ext cx="2376264" cy="288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64" y="2994022"/>
            <a:ext cx="2462454" cy="288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形标注 3"/>
          <p:cNvSpPr/>
          <p:nvPr/>
        </p:nvSpPr>
        <p:spPr>
          <a:xfrm>
            <a:off x="4860032" y="260648"/>
            <a:ext cx="3744416" cy="2117849"/>
          </a:xfrm>
          <a:prstGeom prst="wedgeEllipseCallout">
            <a:avLst>
              <a:gd name="adj1" fmla="val -6842"/>
              <a:gd name="adj2" fmla="val 674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/>
              <a:t>带</a:t>
            </a:r>
            <a:r>
              <a:rPr lang="en-US" altLang="zh-CN" b="1" dirty="0" smtClean="0">
                <a:solidFill>
                  <a:srgbClr val="FF0000"/>
                </a:solidFill>
              </a:rPr>
              <a:t>*</a:t>
            </a:r>
            <a:r>
              <a:rPr lang="zh-CN" altLang="en-US" b="1" dirty="0" smtClean="0"/>
              <a:t>号的一定要填写。</a:t>
            </a:r>
            <a:endParaRPr lang="en-US" altLang="zh-CN" b="1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每个页面填写后点击下方“提交”按钮方可保存信息。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证明材料必须上传！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EF83"/>
              </a:clrFrom>
              <a:clrTo>
                <a:srgbClr val="FFEF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1" t="56998" r="3130" b="330"/>
          <a:stretch/>
        </p:blipFill>
        <p:spPr bwMode="auto">
          <a:xfrm>
            <a:off x="4283968" y="79016"/>
            <a:ext cx="3754200" cy="36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952699" y="441375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第五步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2134" y="1665783"/>
            <a:ext cx="3579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prstClr val="black"/>
                </a:solidFill>
                <a:latin typeface="方正舒体" pitchFamily="2" charset="-122"/>
                <a:ea typeface="方正舒体" pitchFamily="2" charset="-122"/>
                <a:cs typeface="Verdana" pitchFamily="34" charset="0"/>
              </a:rPr>
              <a:t>查看岗位信息</a:t>
            </a:r>
            <a:endParaRPr lang="zh-CN" altLang="en-US" sz="4400" b="1" dirty="0">
              <a:solidFill>
                <a:prstClr val="black"/>
              </a:solidFill>
              <a:latin typeface="方正舒体" pitchFamily="2" charset="-122"/>
              <a:ea typeface="方正舒体" pitchFamily="2" charset="-122"/>
              <a:cs typeface="Verdana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27" y="4458551"/>
            <a:ext cx="2829829" cy="197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04" y="5446322"/>
            <a:ext cx="2982357" cy="55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99" y="2953201"/>
            <a:ext cx="4893815" cy="7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160910"/>
            <a:ext cx="168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Black" pitchFamily="34" charset="0"/>
              </a:rPr>
              <a:t>Tip1</a:t>
            </a:r>
            <a:endParaRPr lang="zh-CN" altLang="en-US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827765"/>
            <a:ext cx="168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Black" pitchFamily="34" charset="0"/>
              </a:rPr>
              <a:t>Tip2</a:t>
            </a:r>
            <a:endParaRPr lang="zh-CN" altLang="en-US" dirty="0">
              <a:latin typeface="Arial Black" pitchFamily="34" charset="0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4283968" y="5525686"/>
            <a:ext cx="648072" cy="40110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67" y="2022672"/>
            <a:ext cx="18097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右箭头 5"/>
          <p:cNvSpPr/>
          <p:nvPr/>
        </p:nvSpPr>
        <p:spPr>
          <a:xfrm>
            <a:off x="6198262" y="3411766"/>
            <a:ext cx="634235" cy="49210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上箭头 7"/>
          <p:cNvSpPr/>
          <p:nvPr/>
        </p:nvSpPr>
        <p:spPr>
          <a:xfrm>
            <a:off x="7492477" y="4622326"/>
            <a:ext cx="576064" cy="664643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3" y="3903871"/>
            <a:ext cx="4848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0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681245" cy="481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228943" y="452662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第六步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2996" y="1579439"/>
            <a:ext cx="24481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prstClr val="black"/>
                </a:solidFill>
                <a:latin typeface="方正舒体" pitchFamily="2" charset="-122"/>
                <a:ea typeface="方正舒体" pitchFamily="2" charset="-122"/>
                <a:cs typeface="Verdana" pitchFamily="34" charset="0"/>
              </a:rPr>
              <a:t>申请岗位</a:t>
            </a:r>
            <a:endParaRPr lang="zh-CN" altLang="en-US" sz="4400" b="1" dirty="0">
              <a:solidFill>
                <a:prstClr val="black"/>
              </a:solidFill>
              <a:latin typeface="方正舒体" pitchFamily="2" charset="-122"/>
              <a:ea typeface="方正舒体" pitchFamily="2" charset="-122"/>
              <a:cs typeface="Verdana" pitchFamily="34" charset="0"/>
            </a:endParaRPr>
          </a:p>
        </p:txBody>
      </p:sp>
      <p:sp>
        <p:nvSpPr>
          <p:cNvPr id="2" name="云形标注 1"/>
          <p:cNvSpPr/>
          <p:nvPr/>
        </p:nvSpPr>
        <p:spPr>
          <a:xfrm>
            <a:off x="4499992" y="2495090"/>
            <a:ext cx="4176464" cy="2150578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如果注册时候选</a:t>
            </a:r>
            <a:r>
              <a:rPr lang="zh-CN" altLang="en-US" sz="2000" b="1" dirty="0" smtClean="0">
                <a:latin typeface="+mn-ea"/>
              </a:rPr>
              <a:t>错报考的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岗位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类型</a:t>
            </a:r>
            <a:r>
              <a:rPr lang="zh-CN" altLang="en-US" sz="2000" b="1" dirty="0" smtClean="0">
                <a:latin typeface="+mn-ea"/>
              </a:rPr>
              <a:t>，可以在</a:t>
            </a:r>
            <a:r>
              <a:rPr lang="zh-CN" altLang="en-US" sz="2000" b="1" dirty="0" smtClean="0">
                <a:latin typeface="+mn-ea"/>
              </a:rPr>
              <a:t>这里重选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岗位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类型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85569"/>
            <a:ext cx="2425293" cy="126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8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6322" y="593821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第七步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3" t="19912" b="34800"/>
          <a:stretch/>
        </p:blipFill>
        <p:spPr bwMode="auto">
          <a:xfrm>
            <a:off x="316021" y="1692430"/>
            <a:ext cx="7439878" cy="145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3991117"/>
            <a:ext cx="2487144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636062" y="670765"/>
            <a:ext cx="4711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b="1" dirty="0">
                <a:solidFill>
                  <a:prstClr val="black"/>
                </a:solidFill>
                <a:latin typeface="方正舒体" pitchFamily="2" charset="-122"/>
                <a:ea typeface="方正舒体" pitchFamily="2" charset="-122"/>
                <a:cs typeface="Verdana" pitchFamily="34" charset="0"/>
              </a:rPr>
              <a:t>提交</a:t>
            </a:r>
            <a:r>
              <a:rPr lang="zh-CN" altLang="en-US" sz="4400" b="1" dirty="0" smtClean="0">
                <a:solidFill>
                  <a:prstClr val="black"/>
                </a:solidFill>
                <a:latin typeface="方正舒体" pitchFamily="2" charset="-122"/>
                <a:ea typeface="方正舒体" pitchFamily="2" charset="-122"/>
                <a:cs typeface="Verdana" pitchFamily="34" charset="0"/>
              </a:rPr>
              <a:t>岗位完成报名</a:t>
            </a:r>
            <a:endParaRPr lang="zh-CN" altLang="en-US" sz="4400" b="1" dirty="0">
              <a:solidFill>
                <a:prstClr val="black"/>
              </a:solidFill>
              <a:latin typeface="方正舒体" pitchFamily="2" charset="-122"/>
              <a:ea typeface="方正舒体" pitchFamily="2" charset="-122"/>
              <a:cs typeface="Verdana" pitchFamily="34" charset="0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3035248" y="3266980"/>
            <a:ext cx="432048" cy="57606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形标注 3"/>
          <p:cNvSpPr/>
          <p:nvPr/>
        </p:nvSpPr>
        <p:spPr>
          <a:xfrm flipH="1">
            <a:off x="5815572" y="3555012"/>
            <a:ext cx="2500844" cy="142755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/>
              <a:t>可以保存多个岗位，但是只能提交一个岗位噢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899592" y="3717032"/>
            <a:ext cx="4824535" cy="1381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6" t="62224" r="25670" b="26722"/>
          <a:stretch/>
        </p:blipFill>
        <p:spPr bwMode="auto">
          <a:xfrm>
            <a:off x="1277700" y="4074161"/>
            <a:ext cx="4118503" cy="47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云形标注 7"/>
          <p:cNvSpPr/>
          <p:nvPr/>
        </p:nvSpPr>
        <p:spPr>
          <a:xfrm flipH="1">
            <a:off x="3851920" y="5229200"/>
            <a:ext cx="3438316" cy="1111944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提交成功后，显示：</a:t>
            </a:r>
            <a:r>
              <a:rPr lang="zh-CN" altLang="en-US" b="1" dirty="0" smtClean="0">
                <a:solidFill>
                  <a:srgbClr val="FF0000"/>
                </a:solidFill>
              </a:rPr>
              <a:t>单位资格审核 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正在审核中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164</Words>
  <Application>Microsoft Office PowerPoint</Application>
  <PresentationFormat>全屏显示(4:3)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钟晓雄</cp:lastModifiedBy>
  <cp:revision>35</cp:revision>
  <dcterms:created xsi:type="dcterms:W3CDTF">2018-01-15T03:45:53Z</dcterms:created>
  <dcterms:modified xsi:type="dcterms:W3CDTF">2018-01-24T08:29:57Z</dcterms:modified>
</cp:coreProperties>
</file>